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0" r:id="rId8"/>
    <p:sldId id="264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86" d="100"/>
          <a:sy n="86" d="100"/>
        </p:scale>
        <p:origin x="4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2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43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8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3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7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15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1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11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3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1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4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6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radar.com/vpn/best-free-vp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Connected wire-frame lines and dots">
            <a:extLst>
              <a:ext uri="{FF2B5EF4-FFF2-40B4-BE49-F238E27FC236}">
                <a16:creationId xmlns:a16="http://schemas.microsoft.com/office/drawing/2014/main" id="{72E51E61-41B0-A99E-2216-BFAB10723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1554" b="4193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442DCD-6FE5-4A57-B885-AAC7C84C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Free VPN 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33392-44F3-4A14-8FAD-84C3C0930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Ben Sottile</a:t>
            </a:r>
          </a:p>
        </p:txBody>
      </p:sp>
    </p:spTree>
    <p:extLst>
      <p:ext uri="{BB962C8B-B14F-4D97-AF65-F5344CB8AC3E}">
        <p14:creationId xmlns:p14="http://schemas.microsoft.com/office/powerpoint/2010/main" val="87175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E070-C5D5-4EE3-A6C9-9E185F66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Provado</a:t>
            </a:r>
            <a:r>
              <a:rPr lang="en-US" dirty="0"/>
              <a:t> 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7-998C-474A-9B3A-9EB397B18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park yourself in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US, Canada, Mexico, the UK, Germany, France, Netherlands, and its native Switzerland for free – &gt; way more than Proton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Throws in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P2P servers (so good for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torrenters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), auto connect and a </a:t>
            </a:r>
            <a:r>
              <a:rPr lang="en-US" b="0" i="0" u="none" strike="noStrike" dirty="0">
                <a:effectLst/>
                <a:latin typeface="Open Sans" panose="020B0606030504020204" pitchFamily="34" charset="0"/>
              </a:rPr>
              <a:t>VPN kill switch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Streaming Friendly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Limit of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10GB every 30 days</a:t>
            </a:r>
            <a:endParaRPr lang="en-US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131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C035-38CB-485B-B9F3-3CF5974D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VPNs I Selected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7B7A1-4DB0-448A-AD5A-2A3411FB0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picked these because the came up a lot in my </a:t>
            </a:r>
            <a:r>
              <a:rPr lang="en-US" dirty="0" err="1"/>
              <a:t>seaches</a:t>
            </a:r>
            <a:r>
              <a:rPr lang="en-US" dirty="0"/>
              <a:t> for free VPNs so I believed they were worth testing.</a:t>
            </a:r>
          </a:p>
          <a:p>
            <a:r>
              <a:rPr lang="en-US" dirty="0"/>
              <a:t>Proton VPN</a:t>
            </a:r>
          </a:p>
          <a:p>
            <a:r>
              <a:rPr lang="en-US" dirty="0"/>
              <a:t>Hotspot </a:t>
            </a:r>
            <a:r>
              <a:rPr lang="en-US" dirty="0" err="1"/>
              <a:t>Sheild</a:t>
            </a:r>
            <a:endParaRPr lang="en-US" dirty="0"/>
          </a:p>
          <a:p>
            <a:r>
              <a:rPr lang="en-US" i="0" dirty="0">
                <a:effectLst/>
                <a:latin typeface="Open Sans" panose="020B0606030504020204" pitchFamily="34" charset="0"/>
              </a:rPr>
              <a:t>Hide.me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5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A44A-010E-4220-AEFA-B48937A10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Proton VPN 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A8A14-3327-4BAB-971B-99D421296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Unlimited Data Usage</a:t>
            </a:r>
          </a:p>
          <a:p>
            <a:r>
              <a:rPr lang="en-US" dirty="0"/>
              <a:t>Three server locations in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US, Japan and the Netherlands.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clients for Windows, Mac, Android ,and iPhone.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Interesting features like </a:t>
            </a:r>
            <a:r>
              <a:rPr lang="en-US" b="0" i="0" u="none" strike="noStrike" dirty="0">
                <a:effectLst/>
                <a:latin typeface="Open Sans" panose="020B0606030504020204" pitchFamily="34" charset="0"/>
              </a:rPr>
              <a:t>split tunneling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and DNS leak protection are included free.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Speed throttling paying customers get more priority- Don’t Even thing of trying to stream 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Pretty Great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0163-62C1-4B69-A3B2-B639E371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09115-998D-40FE-A4C4-BED26142E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94" y="1389726"/>
            <a:ext cx="2894734" cy="19298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FB905-97EB-4E55-87CD-A2F23A8E9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724" y="1389726"/>
            <a:ext cx="2894735" cy="1929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CA787-8FD0-4D07-A9D2-0141A5F2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349" y="1389726"/>
            <a:ext cx="3045990" cy="1929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F3119E-5747-4EF6-92BE-80F221C47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22" y="3656330"/>
            <a:ext cx="3223088" cy="2148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6F5DE4-898F-412E-A8C5-743AC10BF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3724" y="3834316"/>
            <a:ext cx="3153707" cy="2102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A21C0D-E982-481A-9D27-A9888DAD5D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111" r="-1"/>
          <a:stretch/>
        </p:blipFill>
        <p:spPr>
          <a:xfrm>
            <a:off x="6817431" y="3834316"/>
            <a:ext cx="3410189" cy="22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4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C669-FE63-4485-8170-8E0A751D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Hotspot Shield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04F31-12A8-4119-8FEB-FC747425B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500MB of data per day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M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ilitary-grade encryption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Super Friendly to use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Your limited to one US-based location that Hotspot Shield chooses for you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Pretty decent speeds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3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6102-07D3-4EF9-A9C0-E5DF699C0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4B083-1A34-4DA8-BE3A-7DF90382E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36" y="1806633"/>
            <a:ext cx="4720635" cy="31470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68E06-F719-4D05-8779-024421BB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426" y="1806633"/>
            <a:ext cx="4405747" cy="29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14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161A-3800-43C0-BCCB-E2417648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effectLst/>
                <a:latin typeface="Open Sans" panose="020B0606030504020204" pitchFamily="34" charset="0"/>
              </a:rPr>
              <a:t>Hide.me – Free Version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6E2C8-AB72-4B59-9B18-A34411E75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10GB of data per month.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M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aximum of one device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Free users won’t get speed reductions 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Five Server Locations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Maintains that it won’t sell or collect your data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Available Windows PC and Mac, Android and iOS,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24/7 technical support- even for free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72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4CF0-2C9A-422A-B486-469A1BCB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9D6BE-0094-4B84-A556-4DDDF352B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011" y="2327520"/>
            <a:ext cx="4034445" cy="26896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E9530-947D-4242-9E06-0B3D39159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971" y="1562749"/>
            <a:ext cx="6761018" cy="45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41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F17B-1475-4BF5-B537-CE4C8B1E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322D-DA87-442A-A2D5-82B97F065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https://www.techradar.com/vpn/best-free-vpn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5502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242C41"/>
      </a:dk2>
      <a:lt2>
        <a:srgbClr val="E2E8E2"/>
      </a:lt2>
      <a:accent1>
        <a:srgbClr val="C24DC3"/>
      </a:accent1>
      <a:accent2>
        <a:srgbClr val="7E3BB1"/>
      </a:accent2>
      <a:accent3>
        <a:srgbClr val="5F4DC3"/>
      </a:accent3>
      <a:accent4>
        <a:srgbClr val="3B5AB1"/>
      </a:accent4>
      <a:accent5>
        <a:srgbClr val="4D9DC3"/>
      </a:accent5>
      <a:accent6>
        <a:srgbClr val="3BB1A6"/>
      </a:accent6>
      <a:hlink>
        <a:srgbClr val="3F81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251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AvenirNext LT Pro Medium</vt:lpstr>
      <vt:lpstr>Open Sans</vt:lpstr>
      <vt:lpstr>Sabon Next LT</vt:lpstr>
      <vt:lpstr>DappledVTI</vt:lpstr>
      <vt:lpstr>Free VPN Presentation </vt:lpstr>
      <vt:lpstr>Free VPNs I Selected </vt:lpstr>
      <vt:lpstr>Proton VPN Free</vt:lpstr>
      <vt:lpstr>Demo</vt:lpstr>
      <vt:lpstr>Hotspot Shield</vt:lpstr>
      <vt:lpstr>Demo</vt:lpstr>
      <vt:lpstr>Hide.me – Free Version</vt:lpstr>
      <vt:lpstr>Demo</vt:lpstr>
      <vt:lpstr>Sources</vt:lpstr>
      <vt:lpstr>Provado Free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VPN Presentation </dc:title>
  <dc:creator>Benjamin Sottile</dc:creator>
  <cp:lastModifiedBy>Benjamin Sottile</cp:lastModifiedBy>
  <cp:revision>1</cp:revision>
  <dcterms:created xsi:type="dcterms:W3CDTF">2022-04-05T05:59:13Z</dcterms:created>
  <dcterms:modified xsi:type="dcterms:W3CDTF">2022-04-05T06:57:42Z</dcterms:modified>
</cp:coreProperties>
</file>